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9" r:id="rId4"/>
    <p:sldId id="280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57" r:id="rId17"/>
    <p:sldId id="258" r:id="rId18"/>
    <p:sldId id="259" r:id="rId19"/>
    <p:sldId id="260" r:id="rId20"/>
    <p:sldId id="261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78D"/>
    <a:srgbClr val="B6CCFF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86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tags" Target="../tags/tag67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0.xml"/><Relationship Id="rId2" Type="http://schemas.openxmlformats.org/officeDocument/2006/relationships/image" Target="../media/image5.png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.NET MAUI框架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zh-CN">
                <a:sym typeface="+mn-ea"/>
              </a:rPr>
              <a:t>(</a:t>
            </a:r>
            <a:r>
              <a:rPr lang="zh-CN" altLang="zh-CN">
                <a:solidFill>
                  <a:srgbClr val="FF0000"/>
                </a:solidFill>
                <a:sym typeface="+mn-ea"/>
              </a:rPr>
              <a:t>M</a:t>
            </a:r>
            <a:r>
              <a:rPr lang="zh-CN" altLang="zh-CN">
                <a:sym typeface="+mn-ea"/>
              </a:rPr>
              <a:t>ulti-platform </a:t>
            </a:r>
            <a:r>
              <a:rPr lang="zh-CN" altLang="zh-CN">
                <a:solidFill>
                  <a:srgbClr val="FF0000"/>
                </a:solidFill>
                <a:sym typeface="+mn-ea"/>
              </a:rPr>
              <a:t>A</a:t>
            </a:r>
            <a:r>
              <a:rPr lang="zh-CN" altLang="zh-CN">
                <a:sym typeface="+mn-ea"/>
              </a:rPr>
              <a:t>pp </a:t>
            </a:r>
            <a:r>
              <a:rPr lang="zh-CN" altLang="zh-CN">
                <a:solidFill>
                  <a:srgbClr val="FF0000"/>
                </a:solidFill>
                <a:sym typeface="+mn-ea"/>
              </a:rPr>
              <a:t>UI</a:t>
            </a:r>
            <a:r>
              <a:rPr lang="zh-CN" altLang="zh-CN">
                <a:sym typeface="+mn-ea"/>
              </a:rPr>
              <a:t>)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555" y="354965"/>
            <a:ext cx="10930255" cy="61480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725" y="310515"/>
            <a:ext cx="11273155" cy="63411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065" y="149860"/>
            <a:ext cx="11659870" cy="65589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910" y="300990"/>
            <a:ext cx="11366500" cy="63938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790" y="381000"/>
            <a:ext cx="11363960" cy="63925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New in .NET 7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Hot-Reload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XAML Hot-Reload</a:t>
            </a:r>
            <a:endParaRPr lang="en-US" altLang="zh-CN"/>
          </a:p>
          <a:p>
            <a:r>
              <a:rPr lang="en-US" altLang="zh-CN"/>
              <a:t>.NET Hot-Reload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Performance Improvements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startup faster</a:t>
            </a:r>
            <a:endParaRPr lang="en-US" altLang="zh-CN"/>
          </a:p>
          <a:p>
            <a:r>
              <a:rPr lang="en-US" altLang="zh-CN"/>
              <a:t>size smaller</a:t>
            </a:r>
            <a:endParaRPr lang="en-US" altLang="zh-CN"/>
          </a:p>
          <a:p>
            <a:r>
              <a:rPr lang="en-US" altLang="zh-CN"/>
              <a:t>scrolling performance - collectionview with 10,000 items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Profiling .NET MAUI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https://github.com/dotnet/maui/wiki/Profiling-.NET-MAUI-Apps</a:t>
            </a:r>
            <a:endParaRPr lang="zh-CN" altLang="en-US"/>
          </a:p>
          <a:p>
            <a:r>
              <a:rPr lang="zh-CN" altLang="en-US"/>
              <a:t>https://www.speedscope.app/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MVVM with Source Generator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https://learn.microsoft.com/zh-cn/dotnet/communitytoolkit/mvvm/generators/overview</a:t>
            </a:r>
            <a:endParaRPr lang="zh-CN" altLang="en-US"/>
          </a:p>
          <a:p>
            <a:r>
              <a:rPr lang="zh-CN" altLang="en-US"/>
              <a:t>https://learn.microsoft.com/</a:t>
            </a:r>
            <a:r>
              <a:rPr lang="en-US" altLang="zh-CN"/>
              <a:t>zh-cn</a:t>
            </a:r>
            <a:r>
              <a:rPr lang="zh-CN" altLang="en-US"/>
              <a:t>/dotnet/communitytoolkit/mvvm/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CommunityToolkit.Mvvm</a:t>
            </a:r>
            <a:r>
              <a:rPr lang="en-US" altLang="zh-CN"/>
              <a:t> Package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3880" y="320040"/>
            <a:ext cx="10968990" cy="1885950"/>
          </a:xfrm>
        </p:spPr>
        <p:txBody>
          <a:bodyPr>
            <a:normAutofit fontScale="90000"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000" b="0">
                <a:ea typeface="等线 Light" panose="02010600030101010101" charset="-122"/>
                <a:cs typeface="+mj-lt"/>
              </a:rPr>
              <a:t>.NET MAUI is a cross-platform framework</a:t>
            </a:r>
            <a:br>
              <a:rPr lang="en-US" altLang="zh-CN" sz="3000" b="0">
                <a:ea typeface="等线 Light" panose="02010600030101010101" charset="-122"/>
                <a:cs typeface="+mj-lt"/>
              </a:rPr>
            </a:br>
            <a:r>
              <a:rPr lang="en-US" altLang="zh-CN" sz="3000" b="0">
                <a:ea typeface="等线 Light" panose="02010600030101010101" charset="-122"/>
                <a:cs typeface="+mj-lt"/>
              </a:rPr>
              <a:t>for creating</a:t>
            </a:r>
            <a:br>
              <a:rPr lang="en-US" altLang="zh-CN" sz="3000" b="0">
                <a:ea typeface="等线 Light" panose="02010600030101010101" charset="-122"/>
                <a:cs typeface="+mj-lt"/>
              </a:rPr>
            </a:br>
            <a:r>
              <a:rPr lang="en-US" altLang="zh-CN" sz="3000" u="sng">
                <a:ea typeface="等线 Light" panose="02010600030101010101" charset="-122"/>
                <a:cs typeface="+mj-lt"/>
              </a:rPr>
              <a:t>native mobile and desktop apps</a:t>
            </a:r>
            <a:br>
              <a:rPr lang="en-US" altLang="zh-CN" sz="3000" b="0">
                <a:ea typeface="等线 Light" panose="02010600030101010101" charset="-122"/>
                <a:cs typeface="+mj-lt"/>
              </a:rPr>
            </a:br>
            <a:r>
              <a:rPr lang="en-US" altLang="zh-CN" sz="3000" b="0">
                <a:ea typeface="等线 Light" panose="02010600030101010101" charset="-122"/>
                <a:cs typeface="+mj-lt"/>
              </a:rPr>
              <a:t>with C# and XAML</a:t>
            </a:r>
            <a:endParaRPr lang="en-US" altLang="zh-CN" sz="3000" b="0">
              <a:ea typeface="等线 Light" panose="02010600030101010101" charset="-122"/>
              <a:cs typeface="+mj-lt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3369945" y="2288540"/>
            <a:ext cx="5356225" cy="429323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55980" y="466090"/>
            <a:ext cx="104806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latin typeface="等线 Light" panose="02010600030101010101" charset="-122"/>
                <a:ea typeface="等线 Light" panose="02010600030101010101" charset="-122"/>
              </a:rPr>
              <a:t>What kind of </a:t>
            </a:r>
            <a:r>
              <a:rPr lang="en-US" altLang="zh-CN" sz="4000" b="1">
                <a:solidFill>
                  <a:srgbClr val="2E278D"/>
                </a:solidFill>
                <a:latin typeface="等线 Light" panose="02010600030101010101" charset="-122"/>
                <a:ea typeface="等线 Light" panose="02010600030101010101" charset="-122"/>
              </a:rPr>
              <a:t>App Development</a:t>
            </a:r>
            <a:r>
              <a:rPr lang="en-US" altLang="zh-CN" sz="4000">
                <a:latin typeface="等线 Light" panose="02010600030101010101" charset="-122"/>
                <a:ea typeface="等线 Light" panose="02010600030101010101" charset="-122"/>
              </a:rPr>
              <a:t> to </a:t>
            </a:r>
            <a:r>
              <a:rPr lang="en-US" altLang="zh-CN" sz="4000" b="1">
                <a:solidFill>
                  <a:srgbClr val="2E278D"/>
                </a:solidFill>
                <a:latin typeface="等线 Light" panose="02010600030101010101" charset="-122"/>
                <a:ea typeface="等线 Light" panose="02010600030101010101" charset="-122"/>
              </a:rPr>
              <a:t>Choose?</a:t>
            </a:r>
            <a:endParaRPr lang="en-US" altLang="zh-CN" sz="4000" b="1">
              <a:solidFill>
                <a:srgbClr val="2E278D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1406525"/>
            <a:ext cx="12201525" cy="0"/>
          </a:xfrm>
          <a:prstGeom prst="line">
            <a:avLst/>
          </a:prstGeom>
          <a:ln w="22225" cmpd="sng"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45565" y="1702435"/>
            <a:ext cx="1842770" cy="4304665"/>
          </a:xfrm>
          <a:prstGeom prst="round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470" y="1702435"/>
            <a:ext cx="1877060" cy="4304665"/>
          </a:xfrm>
          <a:prstGeom prst="round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3665" y="1709420"/>
            <a:ext cx="1857375" cy="4297680"/>
          </a:xfrm>
          <a:prstGeom prst="round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06550" y="6303010"/>
            <a:ext cx="1320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WEB APP</a:t>
            </a:r>
            <a:endParaRPr lang="en-US" altLang="zh-CN" b="1"/>
          </a:p>
        </p:txBody>
      </p:sp>
      <p:sp>
        <p:nvSpPr>
          <p:cNvPr id="10" name="文本框 9"/>
          <p:cNvSpPr txBox="1"/>
          <p:nvPr/>
        </p:nvSpPr>
        <p:spPr>
          <a:xfrm>
            <a:off x="5307965" y="6309995"/>
            <a:ext cx="1586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HYBRID APP</a:t>
            </a:r>
            <a:endParaRPr lang="en-US" altLang="zh-CN" b="1"/>
          </a:p>
        </p:txBody>
      </p:sp>
      <p:sp>
        <p:nvSpPr>
          <p:cNvPr id="11" name="文本框 10"/>
          <p:cNvSpPr txBox="1"/>
          <p:nvPr/>
        </p:nvSpPr>
        <p:spPr>
          <a:xfrm>
            <a:off x="9152890" y="6309995"/>
            <a:ext cx="15589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NATIVE</a:t>
            </a:r>
            <a:r>
              <a:rPr lang="en-US" altLang="zh-CN"/>
              <a:t> </a:t>
            </a:r>
            <a:r>
              <a:rPr lang="en-US" altLang="zh-CN" b="1"/>
              <a:t>APP</a:t>
            </a:r>
            <a:endParaRPr lang="en-US" altLang="zh-CN" b="1"/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5640" y="379730"/>
            <a:ext cx="10840720" cy="60985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880" y="245745"/>
            <a:ext cx="11318240" cy="63671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550" y="293370"/>
            <a:ext cx="11431270" cy="64300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332740"/>
            <a:ext cx="11290300" cy="6350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245" y="204470"/>
            <a:ext cx="11828145" cy="66535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870" y="200660"/>
            <a:ext cx="11835130" cy="66573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UNIT_PLACING_PICTURE_USER_VIEWPORT" val="{&quot;height&quot;:5955,&quot;width&quot;:2550}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UNIT_PLACING_PICTURE_USER_VIEWPORT" val="{&quot;height&quot;:16200,&quot;width&quot;:28800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COMMONDATA" val="eyJoZGlkIjoiMGU5NGZhMTUzNjE3MDk4N2RjMWQzMDZkM2IxOWUwYWQifQ=="/>
  <p:tag name="KSO_WPP_MARK_KEY" val="2f1f34b4-118d-4bf9-be9d-8fa36146526c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665</Words>
  <Application>WPS 演示</Application>
  <PresentationFormat>宽屏</PresentationFormat>
  <Paragraphs>41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11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仿宋</vt:lpstr>
      <vt:lpstr>微软雅黑 Light</vt:lpstr>
      <vt:lpstr>新宋体</vt:lpstr>
      <vt:lpstr>楷体</vt:lpstr>
      <vt:lpstr>等线</vt:lpstr>
      <vt:lpstr>等线 Light</vt:lpstr>
      <vt:lpstr>黑体</vt:lpstr>
      <vt:lpstr>Malgun Gothic Semilight</vt:lpstr>
      <vt:lpstr>Malgun Gothic</vt:lpstr>
      <vt:lpstr>Microsoft JhengHei</vt:lpstr>
      <vt:lpstr>Microsoft JhengHei Light</vt:lpstr>
      <vt:lpstr>Microsoft JhengHei UI</vt:lpstr>
      <vt:lpstr>Microsoft JhengHei UI Light</vt:lpstr>
      <vt:lpstr>Microsoft YaHei UI</vt:lpstr>
      <vt:lpstr>Microsoft YaHei UI Light</vt:lpstr>
      <vt:lpstr>MingLiU-ExtB</vt:lpstr>
      <vt:lpstr>MingLiU_HKSCS-ExtB</vt:lpstr>
      <vt:lpstr>MS Gothic</vt:lpstr>
      <vt:lpstr>SimSun-ExtB</vt:lpstr>
      <vt:lpstr>MS PGothic</vt:lpstr>
      <vt:lpstr>Yu Gothic UI</vt:lpstr>
      <vt:lpstr>Yu Gothic Medium</vt:lpstr>
      <vt:lpstr>Yu Gothic UI Light</vt:lpstr>
      <vt:lpstr>Yu Gothic UI Semibold</vt:lpstr>
      <vt:lpstr>Yu Gothic UI Semilight</vt:lpstr>
      <vt:lpstr>Bahnschrift</vt:lpstr>
      <vt:lpstr>Bahnschrift Condensed</vt:lpstr>
      <vt:lpstr>Bahnschrift Light</vt:lpstr>
      <vt:lpstr>Bahnschrift Light Condensed</vt:lpstr>
      <vt:lpstr>Bahnschrift Light SemiCondensed</vt:lpstr>
      <vt:lpstr>Bahnschrift SemiBold Condensed</vt:lpstr>
      <vt:lpstr>Bahnschrift SemiLight</vt:lpstr>
      <vt:lpstr>Bahnschrift SemiLight Condensed</vt:lpstr>
      <vt:lpstr>Calibri Light</vt:lpstr>
      <vt:lpstr>Cascadia Code ExtraLight</vt:lpstr>
      <vt:lpstr>Cascadia Code SemiBold</vt:lpstr>
      <vt:lpstr>Corbel</vt:lpstr>
      <vt:lpstr>Courier New</vt:lpstr>
      <vt:lpstr>Leelawadee UI</vt:lpstr>
      <vt:lpstr>Microsoft PhagsPa</vt:lpstr>
      <vt:lpstr>Myanmar Text</vt:lpstr>
      <vt:lpstr>Segoe Fluent Icons</vt:lpstr>
      <vt:lpstr>Segoe UI</vt:lpstr>
      <vt:lpstr>Segoe UI Variable Display</vt:lpstr>
      <vt:lpstr>Segoe UI Black</vt:lpstr>
      <vt:lpstr>Segoe UI Emoji</vt:lpstr>
      <vt:lpstr>Segoe UI Historic</vt:lpstr>
      <vt:lpstr>Segoe UI Light</vt:lpstr>
      <vt:lpstr>Segoe UI Semibold</vt:lpstr>
      <vt:lpstr>Segoe UI Semilight</vt:lpstr>
      <vt:lpstr>Segoe UI Symbol</vt:lpstr>
      <vt:lpstr>Segoe UI Variable Display Light</vt:lpstr>
      <vt:lpstr>Segoe UI Variable Display Semilight</vt:lpstr>
      <vt:lpstr>Segoe UI Variable Small Semilight</vt:lpstr>
      <vt:lpstr>Segoe UI Variable Small Semibold</vt:lpstr>
      <vt:lpstr>Segoe UI Variable Text Semibold</vt:lpstr>
      <vt:lpstr>Sitka Banner Semibold</vt:lpstr>
      <vt:lpstr>Sitka Display Semibold</vt:lpstr>
      <vt:lpstr>Sitka Small</vt:lpstr>
      <vt:lpstr>Verdana</vt:lpstr>
      <vt:lpstr>Webdings</vt:lpstr>
      <vt:lpstr>Trebuchet MS</vt:lpstr>
      <vt:lpstr>Times New Roman</vt:lpstr>
      <vt:lpstr>Tahoma</vt:lpstr>
      <vt:lpstr>Symbol</vt:lpstr>
      <vt:lpstr>Sylfaen</vt:lpstr>
      <vt:lpstr>Sitka Text Semibold</vt:lpstr>
      <vt:lpstr>Sitka Text</vt:lpstr>
      <vt:lpstr>Sitka Subheading Semibold</vt:lpstr>
      <vt:lpstr>Sitka Subheading</vt:lpstr>
      <vt:lpstr>Sitka Small Semibold</vt:lpstr>
      <vt:lpstr>Sitka Heading Semibold</vt:lpstr>
      <vt:lpstr>Sitka Heading</vt:lpstr>
      <vt:lpstr>Sitka Display</vt:lpstr>
      <vt:lpstr>Sitka Banner</vt:lpstr>
      <vt:lpstr>Segoe UI Variable Text Semilight</vt:lpstr>
      <vt:lpstr>Segoe UI Variable Text Light</vt:lpstr>
      <vt:lpstr>Segoe UI Variable Text</vt:lpstr>
      <vt:lpstr>Segoe UI Variable Small Light</vt:lpstr>
      <vt:lpstr>Segoe UI Variable Small</vt:lpstr>
      <vt:lpstr>Nirmala UI</vt:lpstr>
      <vt:lpstr>MS UI Gothic</vt:lpstr>
      <vt:lpstr>PMingLiU-ExtB</vt:lpstr>
      <vt:lpstr>Yu Gothic</vt:lpstr>
      <vt:lpstr>Yu Gothic Light</vt:lpstr>
      <vt:lpstr>Arial Black</vt:lpstr>
      <vt:lpstr>Bahnschrift SemiBold SemiCondensed</vt:lpstr>
      <vt:lpstr>Bahnschrift SemiBold</vt:lpstr>
      <vt:lpstr>Bahnschrift SemiCondensed</vt:lpstr>
      <vt:lpstr>Cambria Math</vt:lpstr>
      <vt:lpstr>Constantia</vt:lpstr>
      <vt:lpstr>Consolas</vt:lpstr>
      <vt:lpstr>Office 主题​​</vt:lpstr>
      <vt:lpstr>.NET MAUI框架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New in .NET 7</vt:lpstr>
      <vt:lpstr>Hot-Reload</vt:lpstr>
      <vt:lpstr>Performance Improvements</vt:lpstr>
      <vt:lpstr>Profiling .NET MAUI</vt:lpstr>
      <vt:lpstr>MVVM with Source Generator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et</cp:lastModifiedBy>
  <cp:revision>172</cp:revision>
  <dcterms:created xsi:type="dcterms:W3CDTF">2019-06-19T02:08:00Z</dcterms:created>
  <dcterms:modified xsi:type="dcterms:W3CDTF">2022-12-10T07:02:46Z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E615711F808B40E7BC2B2E587C4353EA</vt:lpwstr>
  </property>
</Properties>
</file>